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77" r:id="rId3"/>
    <p:sldId id="300" r:id="rId4"/>
    <p:sldId id="301" r:id="rId5"/>
    <p:sldId id="305" r:id="rId6"/>
    <p:sldId id="306" r:id="rId7"/>
    <p:sldId id="310" r:id="rId8"/>
    <p:sldId id="316" r:id="rId9"/>
    <p:sldId id="319" r:id="rId10"/>
    <p:sldId id="308" r:id="rId11"/>
    <p:sldId id="312" r:id="rId12"/>
    <p:sldId id="317" r:id="rId13"/>
    <p:sldId id="321" r:id="rId14"/>
    <p:sldId id="311" r:id="rId15"/>
    <p:sldId id="314" r:id="rId16"/>
    <p:sldId id="318" r:id="rId17"/>
    <p:sldId id="320" r:id="rId18"/>
    <p:sldId id="315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4" r:id="rId31"/>
    <p:sldId id="333" r:id="rId32"/>
    <p:sldId id="335" r:id="rId33"/>
    <p:sldId id="336" r:id="rId34"/>
    <p:sldId id="313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1" r:id="rId49"/>
    <p:sldId id="272" r:id="rId50"/>
    <p:sldId id="273" r:id="rId51"/>
    <p:sldId id="276" r:id="rId52"/>
    <p:sldId id="274" r:id="rId53"/>
    <p:sldId id="27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15.png"/><Relationship Id="rId5" Type="http://schemas.openxmlformats.org/officeDocument/2006/relationships/image" Target="../media/image89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64.png"/><Relationship Id="rId7" Type="http://schemas.openxmlformats.org/officeDocument/2006/relationships/image" Target="../media/image12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02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05.png"/><Relationship Id="rId4" Type="http://schemas.openxmlformats.org/officeDocument/2006/relationships/image" Target="../media/image126.png"/><Relationship Id="rId9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v0.51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v0.52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492" y="4618278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021" y="4636768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3" y="4636768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33738" y="4255696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2.4, 2.6, 2.8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8A2B6AE-DE8C-49CF-F299-D56CF281C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511" y="48521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5F34859-6EEF-34B1-A5A8-FD95BF3BC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1930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753DA0F-ED07-3914-9F25-413A847F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510" y="4352518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89DBF1D-F046-2AEA-7B65-3ED831662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484" y="502247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9F52BEA-3F88-1FA0-5CF7-7D818A47B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880" y="2456114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8C284C9-4AF6-EA28-827B-B8B57437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484" y="4409981"/>
            <a:ext cx="2960359" cy="2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FAB52F-4C60-D17B-2EB7-7CC530215FFC}"/>
              </a:ext>
            </a:extLst>
          </p:cNvPr>
          <p:cNvSpPr txBox="1"/>
          <p:nvPr/>
        </p:nvSpPr>
        <p:spPr>
          <a:xfrm>
            <a:off x="6654322" y="93328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E423CE-B24F-1126-25ED-21203F0B4670}"/>
              </a:ext>
            </a:extLst>
          </p:cNvPr>
          <p:cNvSpPr txBox="1"/>
          <p:nvPr/>
        </p:nvSpPr>
        <p:spPr>
          <a:xfrm>
            <a:off x="9569863" y="818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FCB5CF-AD74-B6D9-2ED9-40A4347E13F8}"/>
              </a:ext>
            </a:extLst>
          </p:cNvPr>
          <p:cNvSpPr txBox="1"/>
          <p:nvPr/>
        </p:nvSpPr>
        <p:spPr>
          <a:xfrm>
            <a:off x="3224217" y="18907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6DD57-6254-41CF-255C-2D663919464F}"/>
              </a:ext>
            </a:extLst>
          </p:cNvPr>
          <p:cNvSpPr txBox="1"/>
          <p:nvPr/>
        </p:nvSpPr>
        <p:spPr>
          <a:xfrm>
            <a:off x="6303570" y="18907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c0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A11B715-3DDA-8216-0DCE-6B76C941D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543" y="375122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54DDD91-407E-3AEE-2C12-7B19E1181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542" y="2349646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1C8445B-5561-7885-5716-180FDE91B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542" y="4324170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B5A5F16-82C1-C7FC-3647-818E8254C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331" y="375122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172D6C21-5B4B-4681-4C16-7945B57A8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330" y="2349646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45D5829-020F-CA63-E5D6-2C5BACBE8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329" y="4324170"/>
            <a:ext cx="3031787" cy="24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86E1C6A-D4BA-4336-2506-F9B424269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3" y="4670870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935308-1418-A527-5500-FA735247AB4E}"/>
              </a:ext>
            </a:extLst>
          </p:cNvPr>
          <p:cNvSpPr txBox="1"/>
          <p:nvPr/>
        </p:nvSpPr>
        <p:spPr>
          <a:xfrm>
            <a:off x="267057" y="203573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v1.21 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4892A-DE4C-A07B-54DE-9657F0081B81}"/>
              </a:ext>
            </a:extLst>
          </p:cNvPr>
          <p:cNvSpPr txBox="1"/>
          <p:nvPr/>
        </p:nvSpPr>
        <p:spPr>
          <a:xfrm>
            <a:off x="172482" y="4332797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b2.1 v1.20 c8</a:t>
            </a: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43550058-1098-4F57-C459-A68FD376A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" y="509387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692B8334-220D-A61A-6F62-252B2AFD7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" y="2590128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7531E6-53F0-1AD8-BA2E-C4EB76D84C82}"/>
              </a:ext>
            </a:extLst>
          </p:cNvPr>
          <p:cNvSpPr txBox="1"/>
          <p:nvPr/>
        </p:nvSpPr>
        <p:spPr>
          <a:xfrm>
            <a:off x="289611" y="2220795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v1.20 c8</a:t>
            </a:r>
          </a:p>
        </p:txBody>
      </p:sp>
    </p:spTree>
    <p:extLst>
      <p:ext uri="{BB962C8B-B14F-4D97-AF65-F5344CB8AC3E}">
        <p14:creationId xmlns:p14="http://schemas.microsoft.com/office/powerpoint/2010/main" val="3159085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6D1966-0F22-716F-4BC5-9FCDF1E05452}"/>
              </a:ext>
            </a:extLst>
          </p:cNvPr>
          <p:cNvSpPr txBox="1"/>
          <p:nvPr/>
        </p:nvSpPr>
        <p:spPr>
          <a:xfrm>
            <a:off x="3822279" y="870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v3 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C0EDD-3BDC-6421-3BF3-4F55A0FFB3A2}"/>
              </a:ext>
            </a:extLst>
          </p:cNvPr>
          <p:cNvSpPr txBox="1"/>
          <p:nvPr/>
        </p:nvSpPr>
        <p:spPr>
          <a:xfrm>
            <a:off x="6096000" y="87024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v4 c0</a:t>
            </a:r>
          </a:p>
        </p:txBody>
      </p:sp>
    </p:spTree>
    <p:extLst>
      <p:ext uri="{BB962C8B-B14F-4D97-AF65-F5344CB8AC3E}">
        <p14:creationId xmlns:p14="http://schemas.microsoft.com/office/powerpoint/2010/main" val="3878366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5038</TotalTime>
  <Words>817</Words>
  <Application>Microsoft Office PowerPoint</Application>
  <PresentationFormat>Widescreen</PresentationFormat>
  <Paragraphs>197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P_update</vt:lpstr>
      <vt:lpstr>Incorrect </vt:lpstr>
      <vt:lpstr>Corrected - 20220722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Fine adjust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88</cp:revision>
  <dcterms:created xsi:type="dcterms:W3CDTF">2022-05-19T15:06:45Z</dcterms:created>
  <dcterms:modified xsi:type="dcterms:W3CDTF">2022-11-02T00:59:43Z</dcterms:modified>
</cp:coreProperties>
</file>